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5" r:id="rId3"/>
    <p:sldId id="266" r:id="rId4"/>
    <p:sldId id="257" r:id="rId5"/>
    <p:sldId id="259" r:id="rId6"/>
    <p:sldId id="260" r:id="rId7"/>
    <p:sldId id="261" r:id="rId8"/>
    <p:sldId id="262" r:id="rId9"/>
    <p:sldId id="258" r:id="rId10"/>
    <p:sldId id="263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81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946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51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49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78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774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26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01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15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53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magine pentecoste plastificata - 8 5 x 4 cm Cresima | Semprini Arredi  Sacri">
            <a:extLst>
              <a:ext uri="{FF2B5EF4-FFF2-40B4-BE49-F238E27FC236}">
                <a16:creationId xmlns:a16="http://schemas.microsoft.com/office/drawing/2014/main" xmlns="" id="{731A5E65-187E-4672-A1D1-8496205F5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16" r="1" b="680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A44CD100-6267-4E62-AA64-2182A3A6A1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A22BDC3-928C-43F1-9714-74DC13087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3424557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FFC000"/>
                </a:solidFill>
              </a:rPr>
              <a:t>IL DONO DELLO SPIRITO </a:t>
            </a:r>
            <a:r>
              <a:rPr lang="it-IT" sz="4400" b="1" dirty="0">
                <a:solidFill>
                  <a:srgbClr val="FFC000"/>
                </a:solidFill>
              </a:rPr>
              <a:t>RADUNA LA CHIESA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930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Rectangle">
            <a:extLst>
              <a:ext uri="{FF2B5EF4-FFF2-40B4-BE49-F238E27FC236}">
                <a16:creationId xmlns:a16="http://schemas.microsoft.com/office/drawing/2014/main" xmlns="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dentikit del Padre">
            <a:extLst>
              <a:ext uri="{FF2B5EF4-FFF2-40B4-BE49-F238E27FC236}">
                <a16:creationId xmlns:a16="http://schemas.microsoft.com/office/drawing/2014/main" xmlns="" id="{6448B198-4A3F-4AD1-81B7-34950783E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ECA60A-87F2-4AA2-A6E2-21F46DC6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COME VIVONO I PRIMI CRISTIANI?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A03B84B5-7F91-44F1-9E5E-DECE79970875}"/>
              </a:ext>
            </a:extLst>
          </p:cNvPr>
          <p:cNvSpPr txBox="1">
            <a:spLocks/>
          </p:cNvSpPr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COSA MI HA COLPITO DEL BRANO CHE ABBIAMO LETTO?</a:t>
            </a:r>
          </a:p>
        </p:txBody>
      </p:sp>
    </p:spTree>
    <p:extLst>
      <p:ext uri="{BB962C8B-B14F-4D97-AF65-F5344CB8AC3E}">
        <p14:creationId xmlns:p14="http://schemas.microsoft.com/office/powerpoint/2010/main" xmlns="" val="176898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!!Rectangle">
            <a:extLst>
              <a:ext uri="{FF2B5EF4-FFF2-40B4-BE49-F238E27FC236}">
                <a16:creationId xmlns:a16="http://schemas.microsoft.com/office/drawing/2014/main" xmlns="" id="{7C432AFE-B3D2-4BFF-BF8F-96C27AFF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Solo la fede giovane sa riconoscere Gesù (14 TO B) | Annunciate Dai Tetti">
            <a:extLst>
              <a:ext uri="{FF2B5EF4-FFF2-40B4-BE49-F238E27FC236}">
                <a16:creationId xmlns:a16="http://schemas.microsoft.com/office/drawing/2014/main" xmlns="" id="{A31DE950-7BEF-46C2-8965-878A77A34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82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548286-8255-4F00-974B-8BE5186A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Grazie al Sacramento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Cresima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diventeremo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attivi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D528BB0F-B0BE-425F-84EE-2E740C78BD17}"/>
              </a:ext>
            </a:extLst>
          </p:cNvPr>
          <p:cNvSpPr txBox="1">
            <a:spLocks/>
          </p:cNvSpPr>
          <p:nvPr/>
        </p:nvSpPr>
        <p:spPr>
          <a:xfrm>
            <a:off x="841248" y="4365204"/>
            <a:ext cx="10506456" cy="1806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COSA VOGLIO FARE PER STARE NELLA MIA COMUNITA’?</a:t>
            </a:r>
          </a:p>
        </p:txBody>
      </p:sp>
    </p:spTree>
    <p:extLst>
      <p:ext uri="{BB962C8B-B14F-4D97-AF65-F5344CB8AC3E}">
        <p14:creationId xmlns:p14="http://schemas.microsoft.com/office/powerpoint/2010/main" xmlns="" val="4225731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2C716C6-D7A6-109B-DE5D-B5CF9B20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Che cosa succede a Pentecoste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C93EAF-6F96-24C9-02EA-25AAA775A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Mentre il giorno di Pentecoste stava per finire, si trovavano </a:t>
            </a:r>
            <a:r>
              <a:rPr lang="it-IT" kern="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tutti insieme nello stesso luogo. Venne all'improvviso dal cielo un rombo, come di vento che si abbatte gagliardo, e riempì tutta la casa dove si trovavano. Apparvero loro lingue come di fuoco che si dividevano e si posarono su ciascuno di loro; ed essi furono tutti pieni di Spirito Santo e cominciarono a parlare in altre lingue come lo Spirito dava loro il potere d'esprimersi.</a:t>
            </a:r>
            <a:endParaRPr lang="it-IT" kern="1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300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48F6D33-9C92-03FA-1629-7407AA97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39"/>
            <a:ext cx="10168128" cy="2089629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omic Sans MS" panose="030F0702030302020204" pitchFamily="66" charset="0"/>
              </a:rPr>
              <a:t>LO SPIRITO SANTO SCENDE SUGLI APOSTOLI E RESTA CON LORO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E925C29-530E-C3F6-8793-FCCDE3B1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4" y="2478024"/>
            <a:ext cx="10375392" cy="369417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 SPIRITO SANTO è SEMPRE PRESENTE NELLA VITA DELLA CHIESA</a:t>
            </a:r>
          </a:p>
          <a:p>
            <a:pPr marL="0" indent="0">
              <a:buNone/>
            </a:pPr>
            <a:endParaRPr lang="it-IT" sz="32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3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 SPIRITO SANTO è PRESENTE NELLA NOSTRA VITA</a:t>
            </a:r>
          </a:p>
          <a:p>
            <a:pPr marL="0" indent="0">
              <a:buNone/>
            </a:pPr>
            <a:endParaRPr lang="it-IT" sz="32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70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FB16164-BEA9-47CF-85F6-AAF972BB6FC7}"/>
              </a:ext>
            </a:extLst>
          </p:cNvPr>
          <p:cNvSpPr txBox="1"/>
          <p:nvPr/>
        </p:nvSpPr>
        <p:spPr>
          <a:xfrm>
            <a:off x="799782" y="703385"/>
            <a:ext cx="5296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DOVE e QUANDO LO SPIRITO SANTO AGISCE ED E’ PRESENTE?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F37C817-18F4-4619-952A-F96D01D18DE9}"/>
              </a:ext>
            </a:extLst>
          </p:cNvPr>
          <p:cNvSpPr txBox="1"/>
          <p:nvPr/>
        </p:nvSpPr>
        <p:spPr>
          <a:xfrm>
            <a:off x="725004" y="3615460"/>
            <a:ext cx="5556739" cy="1938992"/>
          </a:xfrm>
          <a:custGeom>
            <a:avLst/>
            <a:gdLst>
              <a:gd name="connsiteX0" fmla="*/ 0 w 5556739"/>
              <a:gd name="connsiteY0" fmla="*/ 0 h 1938992"/>
              <a:gd name="connsiteX1" fmla="*/ 5556739 w 5556739"/>
              <a:gd name="connsiteY1" fmla="*/ 0 h 1938992"/>
              <a:gd name="connsiteX2" fmla="*/ 5556739 w 5556739"/>
              <a:gd name="connsiteY2" fmla="*/ 1938992 h 1938992"/>
              <a:gd name="connsiteX3" fmla="*/ 0 w 5556739"/>
              <a:gd name="connsiteY3" fmla="*/ 1938992 h 1938992"/>
              <a:gd name="connsiteX4" fmla="*/ 0 w 5556739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739" h="1938992" fill="none" extrusionOk="0">
                <a:moveTo>
                  <a:pt x="0" y="0"/>
                </a:moveTo>
                <a:cubicBezTo>
                  <a:pt x="931439" y="-22054"/>
                  <a:pt x="4464836" y="27838"/>
                  <a:pt x="5556739" y="0"/>
                </a:cubicBezTo>
                <a:cubicBezTo>
                  <a:pt x="5628484" y="752100"/>
                  <a:pt x="5500162" y="1713216"/>
                  <a:pt x="5556739" y="1938992"/>
                </a:cubicBezTo>
                <a:cubicBezTo>
                  <a:pt x="4119588" y="2051952"/>
                  <a:pt x="1602156" y="2039381"/>
                  <a:pt x="0" y="1938992"/>
                </a:cubicBezTo>
                <a:cubicBezTo>
                  <a:pt x="14506" y="1742576"/>
                  <a:pt x="151530" y="373735"/>
                  <a:pt x="0" y="0"/>
                </a:cubicBezTo>
                <a:close/>
              </a:path>
              <a:path w="5556739" h="1938992" stroke="0" extrusionOk="0">
                <a:moveTo>
                  <a:pt x="0" y="0"/>
                </a:moveTo>
                <a:cubicBezTo>
                  <a:pt x="1265899" y="-142016"/>
                  <a:pt x="4899896" y="84015"/>
                  <a:pt x="5556739" y="0"/>
                </a:cubicBezTo>
                <a:cubicBezTo>
                  <a:pt x="5647184" y="861201"/>
                  <a:pt x="5666975" y="1609746"/>
                  <a:pt x="5556739" y="1938992"/>
                </a:cubicBezTo>
                <a:cubicBezTo>
                  <a:pt x="2943348" y="2091999"/>
                  <a:pt x="1994996" y="1798505"/>
                  <a:pt x="0" y="1938992"/>
                </a:cubicBezTo>
                <a:cubicBezTo>
                  <a:pt x="154933" y="1207028"/>
                  <a:pt x="114725" y="716421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7340896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ASCOLTIAMO LA PAROLA DI DIO</a:t>
            </a:r>
          </a:p>
        </p:txBody>
      </p:sp>
      <p:pic>
        <p:nvPicPr>
          <p:cNvPr id="2054" name="Picture 6" descr="Immagini - QUMRAN NET - Materiale pastorale online">
            <a:extLst>
              <a:ext uri="{FF2B5EF4-FFF2-40B4-BE49-F238E27FC236}">
                <a16:creationId xmlns:a16="http://schemas.microsoft.com/office/drawing/2014/main" xmlns="" id="{3850F9F0-9889-4110-B6F0-A635F49E8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488" y="413266"/>
            <a:ext cx="5367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66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FB16164-BEA9-47CF-85F6-AAF972BB6FC7}"/>
              </a:ext>
            </a:extLst>
          </p:cNvPr>
          <p:cNvSpPr txBox="1"/>
          <p:nvPr/>
        </p:nvSpPr>
        <p:spPr>
          <a:xfrm>
            <a:off x="7255564" y="834888"/>
            <a:ext cx="4314645" cy="1268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b="1">
                <a:latin typeface="+mj-lt"/>
                <a:ea typeface="+mj-ea"/>
                <a:cs typeface="+mj-cs"/>
              </a:rPr>
              <a:t>DOVE e QUANDO LO SPIRITO SANTO AGISCE ED E’ PRESENTE?</a:t>
            </a:r>
          </a:p>
        </p:txBody>
      </p:sp>
      <p:pic>
        <p:nvPicPr>
          <p:cNvPr id="3074" name="Picture 2" descr="Immagini - QUMRAN NET - Materiale pastorale online">
            <a:extLst>
              <a:ext uri="{FF2B5EF4-FFF2-40B4-BE49-F238E27FC236}">
                <a16:creationId xmlns:a16="http://schemas.microsoft.com/office/drawing/2014/main" xmlns="" id="{65FAF663-6EF8-46C0-9697-0207985A0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7" r="20233" b="-1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F37C817-18F4-4619-952A-F96D01D18DE9}"/>
              </a:ext>
            </a:extLst>
          </p:cNvPr>
          <p:cNvSpPr txBox="1"/>
          <p:nvPr/>
        </p:nvSpPr>
        <p:spPr>
          <a:xfrm>
            <a:off x="7255563" y="3146723"/>
            <a:ext cx="4314645" cy="2783916"/>
          </a:xfrm>
          <a:custGeom>
            <a:avLst/>
            <a:gdLst>
              <a:gd name="connsiteX0" fmla="*/ 0 w 4314645"/>
              <a:gd name="connsiteY0" fmla="*/ 0 h 2783916"/>
              <a:gd name="connsiteX1" fmla="*/ 4314645 w 4314645"/>
              <a:gd name="connsiteY1" fmla="*/ 0 h 2783916"/>
              <a:gd name="connsiteX2" fmla="*/ 4314645 w 4314645"/>
              <a:gd name="connsiteY2" fmla="*/ 2783916 h 2783916"/>
              <a:gd name="connsiteX3" fmla="*/ 0 w 4314645"/>
              <a:gd name="connsiteY3" fmla="*/ 2783916 h 2783916"/>
              <a:gd name="connsiteX4" fmla="*/ 0 w 4314645"/>
              <a:gd name="connsiteY4" fmla="*/ 0 h 2783916"/>
              <a:gd name="connsiteX0" fmla="*/ 0 w 4314645"/>
              <a:gd name="connsiteY0" fmla="*/ 0 h 2783916"/>
              <a:gd name="connsiteX1" fmla="*/ 4314645 w 4314645"/>
              <a:gd name="connsiteY1" fmla="*/ 0 h 2783916"/>
              <a:gd name="connsiteX2" fmla="*/ 4314645 w 4314645"/>
              <a:gd name="connsiteY2" fmla="*/ 2783916 h 2783916"/>
              <a:gd name="connsiteX3" fmla="*/ 0 w 4314645"/>
              <a:gd name="connsiteY3" fmla="*/ 2783916 h 2783916"/>
              <a:gd name="connsiteX4" fmla="*/ 0 w 4314645"/>
              <a:gd name="connsiteY4" fmla="*/ 0 h 278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645" h="2783916" fill="none" extrusionOk="0">
                <a:moveTo>
                  <a:pt x="0" y="0"/>
                </a:moveTo>
                <a:cubicBezTo>
                  <a:pt x="727062" y="-98882"/>
                  <a:pt x="3335782" y="3454"/>
                  <a:pt x="4314645" y="0"/>
                </a:cubicBezTo>
                <a:cubicBezTo>
                  <a:pt x="4278646" y="942425"/>
                  <a:pt x="4391109" y="1702001"/>
                  <a:pt x="4314645" y="2783916"/>
                </a:cubicBezTo>
                <a:cubicBezTo>
                  <a:pt x="3193806" y="2672801"/>
                  <a:pt x="1213584" y="2872505"/>
                  <a:pt x="0" y="2783916"/>
                </a:cubicBezTo>
                <a:cubicBezTo>
                  <a:pt x="47962" y="1865658"/>
                  <a:pt x="108724" y="589233"/>
                  <a:pt x="0" y="0"/>
                </a:cubicBezTo>
                <a:close/>
              </a:path>
              <a:path w="4314645" h="2783916" stroke="0" extrusionOk="0">
                <a:moveTo>
                  <a:pt x="0" y="0"/>
                </a:moveTo>
                <a:cubicBezTo>
                  <a:pt x="1008488" y="-85314"/>
                  <a:pt x="3797251" y="94404"/>
                  <a:pt x="4314645" y="0"/>
                </a:cubicBezTo>
                <a:cubicBezTo>
                  <a:pt x="4313756" y="978000"/>
                  <a:pt x="4312268" y="1681760"/>
                  <a:pt x="4314645" y="2783916"/>
                </a:cubicBezTo>
                <a:cubicBezTo>
                  <a:pt x="2173691" y="2837300"/>
                  <a:pt x="1693093" y="2705546"/>
                  <a:pt x="0" y="2783916"/>
                </a:cubicBezTo>
                <a:cubicBezTo>
                  <a:pt x="248707" y="1587970"/>
                  <a:pt x="117226" y="964784"/>
                  <a:pt x="0" y="0"/>
                </a:cubicBezTo>
                <a:close/>
              </a:path>
              <a:path w="4314645" h="2783916" fill="none" stroke="0" extrusionOk="0">
                <a:moveTo>
                  <a:pt x="0" y="0"/>
                </a:moveTo>
                <a:cubicBezTo>
                  <a:pt x="735188" y="-108338"/>
                  <a:pt x="3429110" y="100577"/>
                  <a:pt x="4314645" y="0"/>
                </a:cubicBezTo>
                <a:cubicBezTo>
                  <a:pt x="4459588" y="965786"/>
                  <a:pt x="4275764" y="1605064"/>
                  <a:pt x="4314645" y="2783916"/>
                </a:cubicBezTo>
                <a:cubicBezTo>
                  <a:pt x="3320143" y="2798069"/>
                  <a:pt x="1440671" y="2971683"/>
                  <a:pt x="0" y="2783916"/>
                </a:cubicBezTo>
                <a:cubicBezTo>
                  <a:pt x="86972" y="1933113"/>
                  <a:pt x="147139" y="660719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1054467692">
                  <a:custGeom>
                    <a:avLst/>
                    <a:gdLst>
                      <a:gd name="connsiteX0" fmla="*/ 0 w 5556739"/>
                      <a:gd name="connsiteY0" fmla="*/ 0 h 3170099"/>
                      <a:gd name="connsiteX1" fmla="*/ 5556739 w 5556739"/>
                      <a:gd name="connsiteY1" fmla="*/ 0 h 3170099"/>
                      <a:gd name="connsiteX2" fmla="*/ 5556739 w 5556739"/>
                      <a:gd name="connsiteY2" fmla="*/ 3170099 h 3170099"/>
                      <a:gd name="connsiteX3" fmla="*/ 0 w 5556739"/>
                      <a:gd name="connsiteY3" fmla="*/ 3170099 h 3170099"/>
                      <a:gd name="connsiteX4" fmla="*/ 0 w 5556739"/>
                      <a:gd name="connsiteY4" fmla="*/ 0 h 3170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6739" h="3170099" fill="none" extrusionOk="0">
                        <a:moveTo>
                          <a:pt x="0" y="0"/>
                        </a:moveTo>
                        <a:cubicBezTo>
                          <a:pt x="931439" y="-22054"/>
                          <a:pt x="4464836" y="27838"/>
                          <a:pt x="5556739" y="0"/>
                        </a:cubicBezTo>
                        <a:cubicBezTo>
                          <a:pt x="5628484" y="986066"/>
                          <a:pt x="5500162" y="1898254"/>
                          <a:pt x="5556739" y="3170099"/>
                        </a:cubicBezTo>
                        <a:cubicBezTo>
                          <a:pt x="4119588" y="3283059"/>
                          <a:pt x="1602156" y="3270488"/>
                          <a:pt x="0" y="3170099"/>
                        </a:cubicBezTo>
                        <a:cubicBezTo>
                          <a:pt x="14506" y="2271465"/>
                          <a:pt x="151530" y="792190"/>
                          <a:pt x="0" y="0"/>
                        </a:cubicBezTo>
                        <a:close/>
                      </a:path>
                      <a:path w="5556739" h="3170099" stroke="0" extrusionOk="0">
                        <a:moveTo>
                          <a:pt x="0" y="0"/>
                        </a:moveTo>
                        <a:cubicBezTo>
                          <a:pt x="1265899" y="-142016"/>
                          <a:pt x="4899896" y="84015"/>
                          <a:pt x="5556739" y="0"/>
                        </a:cubicBezTo>
                        <a:cubicBezTo>
                          <a:pt x="5647184" y="1157142"/>
                          <a:pt x="5666975" y="2004478"/>
                          <a:pt x="5556739" y="3170099"/>
                        </a:cubicBezTo>
                        <a:cubicBezTo>
                          <a:pt x="2943348" y="3323106"/>
                          <a:pt x="1994996" y="3029612"/>
                          <a:pt x="0" y="3170099"/>
                        </a:cubicBezTo>
                        <a:cubicBezTo>
                          <a:pt x="154933" y="1858789"/>
                          <a:pt x="114725" y="9869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 CELEBRAZIONE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dell’EUCARISTIA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SACRAMENTI</a:t>
            </a:r>
          </a:p>
        </p:txBody>
      </p:sp>
    </p:spTree>
    <p:extLst>
      <p:ext uri="{BB962C8B-B14F-4D97-AF65-F5344CB8AC3E}">
        <p14:creationId xmlns:p14="http://schemas.microsoft.com/office/powerpoint/2010/main" xmlns="" val="396948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p!!Rectangle">
            <a:extLst>
              <a:ext uri="{FF2B5EF4-FFF2-40B4-BE49-F238E27FC236}">
                <a16:creationId xmlns:a16="http://schemas.microsoft.com/office/drawing/2014/main" xmlns="" id="{E0B3B37B-5EEE-4DC4-802A-66F9A2C94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IL CERCHIO DELLA GIOIA | Sappiate che Egli è vicino">
            <a:extLst>
              <a:ext uri="{FF2B5EF4-FFF2-40B4-BE49-F238E27FC236}">
                <a16:creationId xmlns:a16="http://schemas.microsoft.com/office/drawing/2014/main" xmlns="" id="{B0DDF6FA-4A2A-4ACD-A6B2-98979DD96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64" r="8412" b="-1"/>
          <a:stretch/>
        </p:blipFill>
        <p:spPr bwMode="auto">
          <a:xfrm>
            <a:off x="-168793" y="-47414"/>
            <a:ext cx="12191980" cy="6857990"/>
          </a:xfrm>
          <a:prstGeom prst="rect">
            <a:avLst/>
          </a:prstGeom>
          <a:solidFill>
            <a:schemeClr val="bg2"/>
          </a:solidFill>
        </p:spPr>
      </p:pic>
      <p:sp useBgFill="1">
        <p:nvSpPr>
          <p:cNvPr id="77" name="m!!text rectangle">
            <a:extLst>
              <a:ext uri="{FF2B5EF4-FFF2-40B4-BE49-F238E27FC236}">
                <a16:creationId xmlns:a16="http://schemas.microsoft.com/office/drawing/2014/main" xmlns="" id="{494CEDA0-FD8E-491B-8792-69F93BDA39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FB16164-BEA9-47CF-85F6-AAF972BB6FC7}"/>
              </a:ext>
            </a:extLst>
          </p:cNvPr>
          <p:cNvSpPr txBox="1"/>
          <p:nvPr/>
        </p:nvSpPr>
        <p:spPr>
          <a:xfrm>
            <a:off x="7673448" y="379828"/>
            <a:ext cx="3946013" cy="2222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  <a:ea typeface="+mj-ea"/>
                <a:cs typeface="+mj-cs"/>
              </a:rPr>
              <a:t>DOVE e QUANDO LO SPIRITO SANTO AGISCE ED E’ PRESENTE?</a:t>
            </a:r>
          </a:p>
        </p:txBody>
      </p:sp>
      <p:sp>
        <p:nvSpPr>
          <p:cNvPr id="79" name="m!!accent">
            <a:extLst>
              <a:ext uri="{FF2B5EF4-FFF2-40B4-BE49-F238E27FC236}">
                <a16:creationId xmlns:a16="http://schemas.microsoft.com/office/drawing/2014/main" xmlns="" id="{0FD3EBBB-DFE8-4525-B1BF-BE7BBC8DF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9362A14-6FB8-4FFC-AAA0-2E5AFF8A8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F37C817-18F4-4619-952A-F96D01D18DE9}"/>
              </a:ext>
            </a:extLst>
          </p:cNvPr>
          <p:cNvSpPr txBox="1"/>
          <p:nvPr/>
        </p:nvSpPr>
        <p:spPr>
          <a:xfrm>
            <a:off x="7952718" y="3085720"/>
            <a:ext cx="3666744" cy="2907118"/>
          </a:xfrm>
          <a:custGeom>
            <a:avLst/>
            <a:gdLst>
              <a:gd name="connsiteX0" fmla="*/ 0 w 3666744"/>
              <a:gd name="connsiteY0" fmla="*/ 0 h 2907118"/>
              <a:gd name="connsiteX1" fmla="*/ 3666744 w 3666744"/>
              <a:gd name="connsiteY1" fmla="*/ 0 h 2907118"/>
              <a:gd name="connsiteX2" fmla="*/ 3666744 w 3666744"/>
              <a:gd name="connsiteY2" fmla="*/ 2907118 h 2907118"/>
              <a:gd name="connsiteX3" fmla="*/ 0 w 3666744"/>
              <a:gd name="connsiteY3" fmla="*/ 2907118 h 2907118"/>
              <a:gd name="connsiteX4" fmla="*/ 0 w 3666744"/>
              <a:gd name="connsiteY4" fmla="*/ 0 h 2907118"/>
              <a:gd name="connsiteX0" fmla="*/ 0 w 3666744"/>
              <a:gd name="connsiteY0" fmla="*/ 0 h 2907118"/>
              <a:gd name="connsiteX1" fmla="*/ 3666744 w 3666744"/>
              <a:gd name="connsiteY1" fmla="*/ 0 h 2907118"/>
              <a:gd name="connsiteX2" fmla="*/ 3666744 w 3666744"/>
              <a:gd name="connsiteY2" fmla="*/ 2907118 h 2907118"/>
              <a:gd name="connsiteX3" fmla="*/ 0 w 3666744"/>
              <a:gd name="connsiteY3" fmla="*/ 2907118 h 2907118"/>
              <a:gd name="connsiteX4" fmla="*/ 0 w 3666744"/>
              <a:gd name="connsiteY4" fmla="*/ 0 h 2907118"/>
              <a:gd name="connsiteX0" fmla="*/ 0 w 3666744"/>
              <a:gd name="connsiteY0" fmla="*/ 0 h 2907118"/>
              <a:gd name="connsiteX1" fmla="*/ 3666744 w 3666744"/>
              <a:gd name="connsiteY1" fmla="*/ 0 h 2907118"/>
              <a:gd name="connsiteX2" fmla="*/ 3666744 w 3666744"/>
              <a:gd name="connsiteY2" fmla="*/ 2907118 h 2907118"/>
              <a:gd name="connsiteX3" fmla="*/ 0 w 3666744"/>
              <a:gd name="connsiteY3" fmla="*/ 2907118 h 2907118"/>
              <a:gd name="connsiteX4" fmla="*/ 0 w 3666744"/>
              <a:gd name="connsiteY4" fmla="*/ 0 h 290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6744" h="2907118" fill="none" extrusionOk="0">
                <a:moveTo>
                  <a:pt x="0" y="0"/>
                </a:moveTo>
                <a:cubicBezTo>
                  <a:pt x="583367" y="-105536"/>
                  <a:pt x="2727548" y="-109283"/>
                  <a:pt x="3666744" y="0"/>
                </a:cubicBezTo>
                <a:cubicBezTo>
                  <a:pt x="3671647" y="969374"/>
                  <a:pt x="3775637" y="1868319"/>
                  <a:pt x="3666744" y="2907118"/>
                </a:cubicBezTo>
                <a:cubicBezTo>
                  <a:pt x="2770490" y="2873253"/>
                  <a:pt x="947434" y="2964239"/>
                  <a:pt x="0" y="2907118"/>
                </a:cubicBezTo>
                <a:cubicBezTo>
                  <a:pt x="-21042" y="1973040"/>
                  <a:pt x="-4416" y="573907"/>
                  <a:pt x="0" y="0"/>
                </a:cubicBezTo>
                <a:close/>
              </a:path>
              <a:path w="3666744" h="2907118" stroke="0" extrusionOk="0">
                <a:moveTo>
                  <a:pt x="0" y="0"/>
                </a:moveTo>
                <a:cubicBezTo>
                  <a:pt x="825433" y="-70090"/>
                  <a:pt x="3226694" y="128114"/>
                  <a:pt x="3666744" y="0"/>
                </a:cubicBezTo>
                <a:cubicBezTo>
                  <a:pt x="3742964" y="1128725"/>
                  <a:pt x="3675374" y="1753812"/>
                  <a:pt x="3666744" y="2907118"/>
                </a:cubicBezTo>
                <a:cubicBezTo>
                  <a:pt x="1895658" y="2946012"/>
                  <a:pt x="1505640" y="2877972"/>
                  <a:pt x="0" y="2907118"/>
                </a:cubicBezTo>
                <a:cubicBezTo>
                  <a:pt x="212133" y="1694540"/>
                  <a:pt x="67928" y="1016149"/>
                  <a:pt x="0" y="0"/>
                </a:cubicBezTo>
                <a:close/>
              </a:path>
              <a:path w="3666744" h="2907118" fill="none" stroke="0" extrusionOk="0">
                <a:moveTo>
                  <a:pt x="0" y="0"/>
                </a:moveTo>
                <a:cubicBezTo>
                  <a:pt x="678261" y="-110672"/>
                  <a:pt x="2842886" y="221630"/>
                  <a:pt x="3666744" y="0"/>
                </a:cubicBezTo>
                <a:cubicBezTo>
                  <a:pt x="3820105" y="974155"/>
                  <a:pt x="3619465" y="1672144"/>
                  <a:pt x="3666744" y="2907118"/>
                </a:cubicBezTo>
                <a:cubicBezTo>
                  <a:pt x="2869928" y="3107861"/>
                  <a:pt x="1201224" y="3296489"/>
                  <a:pt x="0" y="2907118"/>
                </a:cubicBezTo>
                <a:cubicBezTo>
                  <a:pt x="51001" y="2036407"/>
                  <a:pt x="11698" y="650954"/>
                  <a:pt x="0" y="0"/>
                </a:cubicBezTo>
                <a:close/>
              </a:path>
              <a:path w="3666744" h="2907118" fill="none" stroke="0" extrusionOk="0">
                <a:moveTo>
                  <a:pt x="0" y="0"/>
                </a:moveTo>
                <a:cubicBezTo>
                  <a:pt x="584781" y="-84126"/>
                  <a:pt x="2806860" y="20315"/>
                  <a:pt x="3666744" y="0"/>
                </a:cubicBezTo>
                <a:cubicBezTo>
                  <a:pt x="3622450" y="998137"/>
                  <a:pt x="3735382" y="1801449"/>
                  <a:pt x="3666744" y="2907118"/>
                </a:cubicBezTo>
                <a:cubicBezTo>
                  <a:pt x="2734023" y="2838726"/>
                  <a:pt x="875184" y="3021126"/>
                  <a:pt x="0" y="2907118"/>
                </a:cubicBezTo>
                <a:cubicBezTo>
                  <a:pt x="-9577" y="2060134"/>
                  <a:pt x="85382" y="59591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77951250">
                  <a:custGeom>
                    <a:avLst/>
                    <a:gdLst>
                      <a:gd name="connsiteX0" fmla="*/ 0 w 4314645"/>
                      <a:gd name="connsiteY0" fmla="*/ 0 h 2783916"/>
                      <a:gd name="connsiteX1" fmla="*/ 4314645 w 4314645"/>
                      <a:gd name="connsiteY1" fmla="*/ 0 h 2783916"/>
                      <a:gd name="connsiteX2" fmla="*/ 4314645 w 4314645"/>
                      <a:gd name="connsiteY2" fmla="*/ 2783916 h 2783916"/>
                      <a:gd name="connsiteX3" fmla="*/ 0 w 4314645"/>
                      <a:gd name="connsiteY3" fmla="*/ 2783916 h 2783916"/>
                      <a:gd name="connsiteX4" fmla="*/ 0 w 4314645"/>
                      <a:gd name="connsiteY4" fmla="*/ 0 h 2783916"/>
                      <a:gd name="connsiteX0" fmla="*/ 0 w 4314645"/>
                      <a:gd name="connsiteY0" fmla="*/ 0 h 2783916"/>
                      <a:gd name="connsiteX1" fmla="*/ 4314645 w 4314645"/>
                      <a:gd name="connsiteY1" fmla="*/ 0 h 2783916"/>
                      <a:gd name="connsiteX2" fmla="*/ 4314645 w 4314645"/>
                      <a:gd name="connsiteY2" fmla="*/ 2783916 h 2783916"/>
                      <a:gd name="connsiteX3" fmla="*/ 0 w 4314645"/>
                      <a:gd name="connsiteY3" fmla="*/ 2783916 h 2783916"/>
                      <a:gd name="connsiteX4" fmla="*/ 0 w 4314645"/>
                      <a:gd name="connsiteY4" fmla="*/ 0 h 278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645" h="2783916" fill="none" extrusionOk="0">
                        <a:moveTo>
                          <a:pt x="0" y="0"/>
                        </a:moveTo>
                        <a:cubicBezTo>
                          <a:pt x="727062" y="-98882"/>
                          <a:pt x="3335782" y="3454"/>
                          <a:pt x="4314645" y="0"/>
                        </a:cubicBezTo>
                        <a:cubicBezTo>
                          <a:pt x="4278646" y="942425"/>
                          <a:pt x="4391109" y="1702001"/>
                          <a:pt x="4314645" y="2783916"/>
                        </a:cubicBezTo>
                        <a:cubicBezTo>
                          <a:pt x="3193806" y="2672801"/>
                          <a:pt x="1213584" y="2872505"/>
                          <a:pt x="0" y="2783916"/>
                        </a:cubicBezTo>
                        <a:cubicBezTo>
                          <a:pt x="47962" y="1865658"/>
                          <a:pt x="108724" y="589233"/>
                          <a:pt x="0" y="0"/>
                        </a:cubicBezTo>
                        <a:close/>
                      </a:path>
                      <a:path w="4314645" h="2783916" stroke="0" extrusionOk="0">
                        <a:moveTo>
                          <a:pt x="0" y="0"/>
                        </a:moveTo>
                        <a:cubicBezTo>
                          <a:pt x="1008488" y="-85314"/>
                          <a:pt x="3797251" y="94404"/>
                          <a:pt x="4314645" y="0"/>
                        </a:cubicBezTo>
                        <a:cubicBezTo>
                          <a:pt x="4313756" y="978000"/>
                          <a:pt x="4312268" y="1681760"/>
                          <a:pt x="4314645" y="2783916"/>
                        </a:cubicBezTo>
                        <a:cubicBezTo>
                          <a:pt x="2173691" y="2837300"/>
                          <a:pt x="1693093" y="2705546"/>
                          <a:pt x="0" y="2783916"/>
                        </a:cubicBezTo>
                        <a:cubicBezTo>
                          <a:pt x="248707" y="1587970"/>
                          <a:pt x="117226" y="964784"/>
                          <a:pt x="0" y="0"/>
                        </a:cubicBezTo>
                        <a:close/>
                      </a:path>
                      <a:path w="4314645" h="2783916" fill="none" stroke="0" extrusionOk="0">
                        <a:moveTo>
                          <a:pt x="0" y="0"/>
                        </a:moveTo>
                        <a:cubicBezTo>
                          <a:pt x="735188" y="-108338"/>
                          <a:pt x="3429110" y="100577"/>
                          <a:pt x="4314645" y="0"/>
                        </a:cubicBezTo>
                        <a:cubicBezTo>
                          <a:pt x="4459588" y="965786"/>
                          <a:pt x="4275764" y="1605064"/>
                          <a:pt x="4314645" y="2783916"/>
                        </a:cubicBezTo>
                        <a:cubicBezTo>
                          <a:pt x="3320143" y="2798069"/>
                          <a:pt x="1440671" y="2971683"/>
                          <a:pt x="0" y="2783916"/>
                        </a:cubicBezTo>
                        <a:cubicBezTo>
                          <a:pt x="86972" y="1933113"/>
                          <a:pt x="147139" y="6607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CI RADUNIAMO NEL NOME di GESU’</a:t>
            </a:r>
          </a:p>
        </p:txBody>
      </p:sp>
    </p:spTree>
    <p:extLst>
      <p:ext uri="{BB962C8B-B14F-4D97-AF65-F5344CB8AC3E}">
        <p14:creationId xmlns:p14="http://schemas.microsoft.com/office/powerpoint/2010/main" xmlns="" val="86173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134">
            <a:extLst>
              <a:ext uri="{FF2B5EF4-FFF2-40B4-BE49-F238E27FC236}">
                <a16:creationId xmlns:a16="http://schemas.microsoft.com/office/drawing/2014/main" xmlns="" id="{E45CA849-654C-4173-AD99-B3A2528275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FB16164-BEA9-47CF-85F6-AAF972BB6FC7}"/>
              </a:ext>
            </a:extLst>
          </p:cNvPr>
          <p:cNvSpPr txBox="1"/>
          <p:nvPr/>
        </p:nvSpPr>
        <p:spPr>
          <a:xfrm>
            <a:off x="429768" y="411480"/>
            <a:ext cx="11201400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atin typeface="+mj-lt"/>
                <a:ea typeface="+mj-ea"/>
                <a:cs typeface="+mj-cs"/>
              </a:rPr>
              <a:t>DOVE e QUANDO LO SPIRITO SANTO AGISCE ED E’ PRESENTE?</a:t>
            </a:r>
          </a:p>
        </p:txBody>
      </p:sp>
      <p:sp>
        <p:nvSpPr>
          <p:cNvPr id="5125" name="Rectangle 136">
            <a:extLst>
              <a:ext uri="{FF2B5EF4-FFF2-40B4-BE49-F238E27FC236}">
                <a16:creationId xmlns:a16="http://schemas.microsoft.com/office/drawing/2014/main" xmlns="" id="{3E23A947-2D45-4208-AE2B-64948C87A3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Evangelizzazione | Ufficio Evangelizzazione e Catechesi MASSA CARRARA –  PONTREMOLI">
            <a:extLst>
              <a:ext uri="{FF2B5EF4-FFF2-40B4-BE49-F238E27FC236}">
                <a16:creationId xmlns:a16="http://schemas.microsoft.com/office/drawing/2014/main" xmlns="" id="{8072F2B7-AA1A-43C6-AF5B-9CD180C4C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9" r="9371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6" name="Rectangle 138">
            <a:extLst>
              <a:ext uri="{FF2B5EF4-FFF2-40B4-BE49-F238E27FC236}">
                <a16:creationId xmlns:a16="http://schemas.microsoft.com/office/drawing/2014/main" xmlns="" id="{E5BBB0F9-6A59-4D02-A9C7-A2D651668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F37C817-18F4-4619-952A-F96D01D18DE9}"/>
              </a:ext>
            </a:extLst>
          </p:cNvPr>
          <p:cNvSpPr txBox="1"/>
          <p:nvPr/>
        </p:nvSpPr>
        <p:spPr>
          <a:xfrm>
            <a:off x="7938752" y="2020824"/>
            <a:ext cx="3455097" cy="3959352"/>
          </a:xfrm>
          <a:custGeom>
            <a:avLst/>
            <a:gdLst>
              <a:gd name="connsiteX0" fmla="*/ 0 w 3455097"/>
              <a:gd name="connsiteY0" fmla="*/ 0 h 3959352"/>
              <a:gd name="connsiteX1" fmla="*/ 3455097 w 3455097"/>
              <a:gd name="connsiteY1" fmla="*/ 0 h 3959352"/>
              <a:gd name="connsiteX2" fmla="*/ 3455097 w 3455097"/>
              <a:gd name="connsiteY2" fmla="*/ 3959352 h 3959352"/>
              <a:gd name="connsiteX3" fmla="*/ 0 w 3455097"/>
              <a:gd name="connsiteY3" fmla="*/ 3959352 h 3959352"/>
              <a:gd name="connsiteX4" fmla="*/ 0 w 3455097"/>
              <a:gd name="connsiteY4" fmla="*/ 0 h 3959352"/>
              <a:gd name="connsiteX0" fmla="*/ 0 w 3455097"/>
              <a:gd name="connsiteY0" fmla="*/ 0 h 3959352"/>
              <a:gd name="connsiteX1" fmla="*/ 3455097 w 3455097"/>
              <a:gd name="connsiteY1" fmla="*/ 0 h 3959352"/>
              <a:gd name="connsiteX2" fmla="*/ 3455097 w 3455097"/>
              <a:gd name="connsiteY2" fmla="*/ 3959352 h 3959352"/>
              <a:gd name="connsiteX3" fmla="*/ 0 w 3455097"/>
              <a:gd name="connsiteY3" fmla="*/ 3959352 h 3959352"/>
              <a:gd name="connsiteX4" fmla="*/ 0 w 3455097"/>
              <a:gd name="connsiteY4" fmla="*/ 0 h 3959352"/>
              <a:gd name="connsiteX0" fmla="*/ 0 w 3455097"/>
              <a:gd name="connsiteY0" fmla="*/ 0 h 3959352"/>
              <a:gd name="connsiteX1" fmla="*/ 3455097 w 3455097"/>
              <a:gd name="connsiteY1" fmla="*/ 0 h 3959352"/>
              <a:gd name="connsiteX2" fmla="*/ 3455097 w 3455097"/>
              <a:gd name="connsiteY2" fmla="*/ 3959352 h 3959352"/>
              <a:gd name="connsiteX3" fmla="*/ 0 w 3455097"/>
              <a:gd name="connsiteY3" fmla="*/ 3959352 h 3959352"/>
              <a:gd name="connsiteX4" fmla="*/ 0 w 3455097"/>
              <a:gd name="connsiteY4" fmla="*/ 0 h 395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5097" h="3959352" fill="none" extrusionOk="0">
                <a:moveTo>
                  <a:pt x="0" y="0"/>
                </a:moveTo>
                <a:cubicBezTo>
                  <a:pt x="473473" y="-147807"/>
                  <a:pt x="2636165" y="-31981"/>
                  <a:pt x="3455097" y="0"/>
                </a:cubicBezTo>
                <a:cubicBezTo>
                  <a:pt x="3451006" y="1330055"/>
                  <a:pt x="3564721" y="2520908"/>
                  <a:pt x="3455097" y="3959352"/>
                </a:cubicBezTo>
                <a:cubicBezTo>
                  <a:pt x="2579373" y="3833188"/>
                  <a:pt x="928881" y="4067238"/>
                  <a:pt x="0" y="3959352"/>
                </a:cubicBezTo>
                <a:cubicBezTo>
                  <a:pt x="26192" y="2658288"/>
                  <a:pt x="-38354" y="784385"/>
                  <a:pt x="0" y="0"/>
                </a:cubicBezTo>
                <a:close/>
              </a:path>
              <a:path w="3455097" h="3959352" stroke="0" extrusionOk="0">
                <a:moveTo>
                  <a:pt x="0" y="0"/>
                </a:moveTo>
                <a:cubicBezTo>
                  <a:pt x="747165" y="-85030"/>
                  <a:pt x="3040565" y="152138"/>
                  <a:pt x="3455097" y="0"/>
                </a:cubicBezTo>
                <a:cubicBezTo>
                  <a:pt x="3559163" y="1537186"/>
                  <a:pt x="3612114" y="2356411"/>
                  <a:pt x="3455097" y="3959352"/>
                </a:cubicBezTo>
                <a:cubicBezTo>
                  <a:pt x="1795764" y="4016079"/>
                  <a:pt x="1372784" y="3861291"/>
                  <a:pt x="0" y="3959352"/>
                </a:cubicBezTo>
                <a:cubicBezTo>
                  <a:pt x="201501" y="2368362"/>
                  <a:pt x="43908" y="1385804"/>
                  <a:pt x="0" y="0"/>
                </a:cubicBezTo>
                <a:close/>
              </a:path>
              <a:path w="3455097" h="3959352" fill="none" stroke="0" extrusionOk="0">
                <a:moveTo>
                  <a:pt x="0" y="0"/>
                </a:moveTo>
                <a:cubicBezTo>
                  <a:pt x="732158" y="-147480"/>
                  <a:pt x="2708666" y="204059"/>
                  <a:pt x="3455097" y="0"/>
                </a:cubicBezTo>
                <a:cubicBezTo>
                  <a:pt x="3685964" y="1242836"/>
                  <a:pt x="3400984" y="2276383"/>
                  <a:pt x="3455097" y="3959352"/>
                </a:cubicBezTo>
                <a:cubicBezTo>
                  <a:pt x="2692158" y="4108109"/>
                  <a:pt x="1143340" y="4312755"/>
                  <a:pt x="0" y="3959352"/>
                </a:cubicBezTo>
                <a:cubicBezTo>
                  <a:pt x="-52362" y="2843813"/>
                  <a:pt x="-33810" y="887508"/>
                  <a:pt x="0" y="0"/>
                </a:cubicBezTo>
                <a:close/>
              </a:path>
              <a:path w="3455097" h="3959352" fill="none" stroke="0" extrusionOk="0">
                <a:moveTo>
                  <a:pt x="0" y="0"/>
                </a:moveTo>
                <a:cubicBezTo>
                  <a:pt x="460384" y="-70215"/>
                  <a:pt x="2581979" y="58158"/>
                  <a:pt x="3455097" y="0"/>
                </a:cubicBezTo>
                <a:cubicBezTo>
                  <a:pt x="3382594" y="1384988"/>
                  <a:pt x="3537348" y="2559292"/>
                  <a:pt x="3455097" y="3959352"/>
                </a:cubicBezTo>
                <a:cubicBezTo>
                  <a:pt x="2623318" y="3959499"/>
                  <a:pt x="790825" y="4110262"/>
                  <a:pt x="0" y="3959352"/>
                </a:cubicBezTo>
                <a:cubicBezTo>
                  <a:pt x="-6622" y="2753496"/>
                  <a:pt x="74715" y="80387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77951250">
                  <a:custGeom>
                    <a:avLst/>
                    <a:gdLst>
                      <a:gd name="connsiteX0" fmla="*/ 0 w 4314645"/>
                      <a:gd name="connsiteY0" fmla="*/ 0 h 2783916"/>
                      <a:gd name="connsiteX1" fmla="*/ 4314645 w 4314645"/>
                      <a:gd name="connsiteY1" fmla="*/ 0 h 2783916"/>
                      <a:gd name="connsiteX2" fmla="*/ 4314645 w 4314645"/>
                      <a:gd name="connsiteY2" fmla="*/ 2783916 h 2783916"/>
                      <a:gd name="connsiteX3" fmla="*/ 0 w 4314645"/>
                      <a:gd name="connsiteY3" fmla="*/ 2783916 h 2783916"/>
                      <a:gd name="connsiteX4" fmla="*/ 0 w 4314645"/>
                      <a:gd name="connsiteY4" fmla="*/ 0 h 2783916"/>
                      <a:gd name="connsiteX0" fmla="*/ 0 w 4314645"/>
                      <a:gd name="connsiteY0" fmla="*/ 0 h 2783916"/>
                      <a:gd name="connsiteX1" fmla="*/ 4314645 w 4314645"/>
                      <a:gd name="connsiteY1" fmla="*/ 0 h 2783916"/>
                      <a:gd name="connsiteX2" fmla="*/ 4314645 w 4314645"/>
                      <a:gd name="connsiteY2" fmla="*/ 2783916 h 2783916"/>
                      <a:gd name="connsiteX3" fmla="*/ 0 w 4314645"/>
                      <a:gd name="connsiteY3" fmla="*/ 2783916 h 2783916"/>
                      <a:gd name="connsiteX4" fmla="*/ 0 w 4314645"/>
                      <a:gd name="connsiteY4" fmla="*/ 0 h 2783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645" h="2783916" fill="none" extrusionOk="0">
                        <a:moveTo>
                          <a:pt x="0" y="0"/>
                        </a:moveTo>
                        <a:cubicBezTo>
                          <a:pt x="727062" y="-98882"/>
                          <a:pt x="3335782" y="3454"/>
                          <a:pt x="4314645" y="0"/>
                        </a:cubicBezTo>
                        <a:cubicBezTo>
                          <a:pt x="4278646" y="942425"/>
                          <a:pt x="4391109" y="1702001"/>
                          <a:pt x="4314645" y="2783916"/>
                        </a:cubicBezTo>
                        <a:cubicBezTo>
                          <a:pt x="3193806" y="2672801"/>
                          <a:pt x="1213584" y="2872505"/>
                          <a:pt x="0" y="2783916"/>
                        </a:cubicBezTo>
                        <a:cubicBezTo>
                          <a:pt x="47962" y="1865658"/>
                          <a:pt x="108724" y="589233"/>
                          <a:pt x="0" y="0"/>
                        </a:cubicBezTo>
                        <a:close/>
                      </a:path>
                      <a:path w="4314645" h="2783916" stroke="0" extrusionOk="0">
                        <a:moveTo>
                          <a:pt x="0" y="0"/>
                        </a:moveTo>
                        <a:cubicBezTo>
                          <a:pt x="1008488" y="-85314"/>
                          <a:pt x="3797251" y="94404"/>
                          <a:pt x="4314645" y="0"/>
                        </a:cubicBezTo>
                        <a:cubicBezTo>
                          <a:pt x="4313756" y="978000"/>
                          <a:pt x="4312268" y="1681760"/>
                          <a:pt x="4314645" y="2783916"/>
                        </a:cubicBezTo>
                        <a:cubicBezTo>
                          <a:pt x="2173691" y="2837300"/>
                          <a:pt x="1693093" y="2705546"/>
                          <a:pt x="0" y="2783916"/>
                        </a:cubicBezTo>
                        <a:cubicBezTo>
                          <a:pt x="248707" y="1587970"/>
                          <a:pt x="117226" y="964784"/>
                          <a:pt x="0" y="0"/>
                        </a:cubicBezTo>
                        <a:close/>
                      </a:path>
                      <a:path w="4314645" h="2783916" fill="none" stroke="0" extrusionOk="0">
                        <a:moveTo>
                          <a:pt x="0" y="0"/>
                        </a:moveTo>
                        <a:cubicBezTo>
                          <a:pt x="735188" y="-108338"/>
                          <a:pt x="3429110" y="100577"/>
                          <a:pt x="4314645" y="0"/>
                        </a:cubicBezTo>
                        <a:cubicBezTo>
                          <a:pt x="4459588" y="965786"/>
                          <a:pt x="4275764" y="1605064"/>
                          <a:pt x="4314645" y="2783916"/>
                        </a:cubicBezTo>
                        <a:cubicBezTo>
                          <a:pt x="3320143" y="2798069"/>
                          <a:pt x="1440671" y="2971683"/>
                          <a:pt x="0" y="2783916"/>
                        </a:cubicBezTo>
                        <a:cubicBezTo>
                          <a:pt x="86972" y="1933113"/>
                          <a:pt x="147139" y="6607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BENE CHE SAPPIAMO COMPIERE e SPARGERE INTORNO A NOI</a:t>
            </a:r>
          </a:p>
        </p:txBody>
      </p:sp>
    </p:spTree>
    <p:extLst>
      <p:ext uri="{BB962C8B-B14F-4D97-AF65-F5344CB8AC3E}">
        <p14:creationId xmlns:p14="http://schemas.microsoft.com/office/powerpoint/2010/main" xmlns="" val="17724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FB16164-BEA9-47CF-85F6-AAF972BB6FC7}"/>
              </a:ext>
            </a:extLst>
          </p:cNvPr>
          <p:cNvSpPr txBox="1"/>
          <p:nvPr/>
        </p:nvSpPr>
        <p:spPr>
          <a:xfrm>
            <a:off x="411480" y="987552"/>
            <a:ext cx="4485861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latin typeface="+mj-lt"/>
                <a:ea typeface="+mj-ea"/>
                <a:cs typeface="+mj-cs"/>
              </a:rPr>
              <a:t>DOVE e QUANDO LO SPIRITO SANTO AGISCE ED E’ PRESENTE?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1F37C817-18F4-4619-952A-F96D01D18DE9}"/>
              </a:ext>
            </a:extLst>
          </p:cNvPr>
          <p:cNvSpPr txBox="1"/>
          <p:nvPr/>
        </p:nvSpPr>
        <p:spPr>
          <a:xfrm>
            <a:off x="411479" y="2688336"/>
            <a:ext cx="4498848" cy="3584448"/>
          </a:xfrm>
          <a:custGeom>
            <a:avLst/>
            <a:gdLst>
              <a:gd name="connsiteX0" fmla="*/ 0 w 4498848"/>
              <a:gd name="connsiteY0" fmla="*/ 0 h 3584448"/>
              <a:gd name="connsiteX1" fmla="*/ 4498848 w 4498848"/>
              <a:gd name="connsiteY1" fmla="*/ 0 h 3584448"/>
              <a:gd name="connsiteX2" fmla="*/ 4498848 w 4498848"/>
              <a:gd name="connsiteY2" fmla="*/ 3584448 h 3584448"/>
              <a:gd name="connsiteX3" fmla="*/ 0 w 4498848"/>
              <a:gd name="connsiteY3" fmla="*/ 3584448 h 3584448"/>
              <a:gd name="connsiteX4" fmla="*/ 0 w 4498848"/>
              <a:gd name="connsiteY4" fmla="*/ 0 h 3584448"/>
              <a:gd name="connsiteX0" fmla="*/ 0 w 4498848"/>
              <a:gd name="connsiteY0" fmla="*/ 0 h 3584448"/>
              <a:gd name="connsiteX1" fmla="*/ 4498848 w 4498848"/>
              <a:gd name="connsiteY1" fmla="*/ 0 h 3584448"/>
              <a:gd name="connsiteX2" fmla="*/ 4498848 w 4498848"/>
              <a:gd name="connsiteY2" fmla="*/ 3584448 h 3584448"/>
              <a:gd name="connsiteX3" fmla="*/ 0 w 4498848"/>
              <a:gd name="connsiteY3" fmla="*/ 3584448 h 3584448"/>
              <a:gd name="connsiteX4" fmla="*/ 0 w 4498848"/>
              <a:gd name="connsiteY4" fmla="*/ 0 h 3584448"/>
              <a:gd name="connsiteX0" fmla="*/ 0 w 4498848"/>
              <a:gd name="connsiteY0" fmla="*/ 0 h 3584448"/>
              <a:gd name="connsiteX1" fmla="*/ 4498848 w 4498848"/>
              <a:gd name="connsiteY1" fmla="*/ 0 h 3584448"/>
              <a:gd name="connsiteX2" fmla="*/ 4498848 w 4498848"/>
              <a:gd name="connsiteY2" fmla="*/ 3584448 h 3584448"/>
              <a:gd name="connsiteX3" fmla="*/ 0 w 4498848"/>
              <a:gd name="connsiteY3" fmla="*/ 3584448 h 3584448"/>
              <a:gd name="connsiteX4" fmla="*/ 0 w 4498848"/>
              <a:gd name="connsiteY4" fmla="*/ 0 h 3584448"/>
              <a:gd name="connsiteX0" fmla="*/ 0 w 4498848"/>
              <a:gd name="connsiteY0" fmla="*/ 0 h 3584448"/>
              <a:gd name="connsiteX1" fmla="*/ 4498848 w 4498848"/>
              <a:gd name="connsiteY1" fmla="*/ 0 h 3584448"/>
              <a:gd name="connsiteX2" fmla="*/ 4498848 w 4498848"/>
              <a:gd name="connsiteY2" fmla="*/ 3584448 h 3584448"/>
              <a:gd name="connsiteX3" fmla="*/ 0 w 4498848"/>
              <a:gd name="connsiteY3" fmla="*/ 3584448 h 3584448"/>
              <a:gd name="connsiteX4" fmla="*/ 0 w 4498848"/>
              <a:gd name="connsiteY4" fmla="*/ 0 h 358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848" h="3584448" fill="none" extrusionOk="0">
                <a:moveTo>
                  <a:pt x="0" y="0"/>
                </a:moveTo>
                <a:cubicBezTo>
                  <a:pt x="778946" y="-19329"/>
                  <a:pt x="3351719" y="-34970"/>
                  <a:pt x="4498848" y="0"/>
                </a:cubicBezTo>
                <a:cubicBezTo>
                  <a:pt x="4531815" y="1262152"/>
                  <a:pt x="4543039" y="2223043"/>
                  <a:pt x="4498848" y="3584448"/>
                </a:cubicBezTo>
                <a:cubicBezTo>
                  <a:pt x="3411597" y="3318414"/>
                  <a:pt x="1042279" y="3667033"/>
                  <a:pt x="0" y="3584448"/>
                </a:cubicBezTo>
                <a:cubicBezTo>
                  <a:pt x="63434" y="2396683"/>
                  <a:pt x="129650" y="742529"/>
                  <a:pt x="0" y="0"/>
                </a:cubicBezTo>
                <a:close/>
              </a:path>
              <a:path w="4498848" h="3584448" stroke="0" extrusionOk="0">
                <a:moveTo>
                  <a:pt x="0" y="0"/>
                </a:moveTo>
                <a:cubicBezTo>
                  <a:pt x="1023063" y="-21962"/>
                  <a:pt x="4008557" y="165201"/>
                  <a:pt x="4498848" y="0"/>
                </a:cubicBezTo>
                <a:cubicBezTo>
                  <a:pt x="4517265" y="1254776"/>
                  <a:pt x="4517220" y="2170776"/>
                  <a:pt x="4498848" y="3584448"/>
                </a:cubicBezTo>
                <a:cubicBezTo>
                  <a:pt x="2418017" y="3689917"/>
                  <a:pt x="1778200" y="3528160"/>
                  <a:pt x="0" y="3584448"/>
                </a:cubicBezTo>
                <a:cubicBezTo>
                  <a:pt x="366384" y="2284149"/>
                  <a:pt x="161528" y="1280200"/>
                  <a:pt x="0" y="0"/>
                </a:cubicBezTo>
                <a:close/>
              </a:path>
              <a:path w="4498848" h="3584448" fill="none" stroke="0" extrusionOk="0">
                <a:moveTo>
                  <a:pt x="0" y="0"/>
                </a:moveTo>
                <a:cubicBezTo>
                  <a:pt x="944201" y="-109326"/>
                  <a:pt x="3528362" y="258942"/>
                  <a:pt x="4498848" y="0"/>
                </a:cubicBezTo>
                <a:cubicBezTo>
                  <a:pt x="4577134" y="1052278"/>
                  <a:pt x="4278421" y="1846951"/>
                  <a:pt x="4498848" y="3584448"/>
                </a:cubicBezTo>
                <a:cubicBezTo>
                  <a:pt x="3700258" y="3957699"/>
                  <a:pt x="1624723" y="3914106"/>
                  <a:pt x="0" y="3584448"/>
                </a:cubicBezTo>
                <a:cubicBezTo>
                  <a:pt x="25687" y="2516096"/>
                  <a:pt x="189049" y="756995"/>
                  <a:pt x="0" y="0"/>
                </a:cubicBezTo>
                <a:close/>
              </a:path>
              <a:path w="4498848" h="3584448" fill="none" stroke="0" extrusionOk="0">
                <a:moveTo>
                  <a:pt x="0" y="0"/>
                </a:moveTo>
                <a:cubicBezTo>
                  <a:pt x="570821" y="-56936"/>
                  <a:pt x="3350073" y="153211"/>
                  <a:pt x="4498848" y="0"/>
                </a:cubicBezTo>
                <a:cubicBezTo>
                  <a:pt x="4493117" y="1228587"/>
                  <a:pt x="4580855" y="2279023"/>
                  <a:pt x="4498848" y="3584448"/>
                </a:cubicBezTo>
                <a:cubicBezTo>
                  <a:pt x="3432759" y="3384805"/>
                  <a:pt x="1274536" y="3877991"/>
                  <a:pt x="0" y="3584448"/>
                </a:cubicBezTo>
                <a:cubicBezTo>
                  <a:pt x="104548" y="2609969"/>
                  <a:pt x="219105" y="653178"/>
                  <a:pt x="0" y="0"/>
                </a:cubicBezTo>
                <a:close/>
              </a:path>
              <a:path w="4498848" h="3584448" fill="none" stroke="0" extrusionOk="0">
                <a:moveTo>
                  <a:pt x="0" y="0"/>
                </a:moveTo>
                <a:cubicBezTo>
                  <a:pt x="455367" y="-22026"/>
                  <a:pt x="3224674" y="-222732"/>
                  <a:pt x="4498848" y="0"/>
                </a:cubicBezTo>
                <a:cubicBezTo>
                  <a:pt x="4412951" y="1181194"/>
                  <a:pt x="4569639" y="2366125"/>
                  <a:pt x="4498848" y="3584448"/>
                </a:cubicBezTo>
                <a:cubicBezTo>
                  <a:pt x="3558912" y="3372885"/>
                  <a:pt x="1228891" y="3627552"/>
                  <a:pt x="0" y="3584448"/>
                </a:cubicBezTo>
                <a:cubicBezTo>
                  <a:pt x="4059" y="2492007"/>
                  <a:pt x="8908" y="744373"/>
                  <a:pt x="0" y="0"/>
                </a:cubicBezTo>
                <a:close/>
              </a:path>
            </a:pathLst>
          </a:custGeom>
          <a:ln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xmlns="" sd="1176872028">
                  <a:custGeom>
                    <a:avLst/>
                    <a:gdLst>
                      <a:gd name="connsiteX0" fmla="*/ 0 w 4498848"/>
                      <a:gd name="connsiteY0" fmla="*/ 0 h 3584448"/>
                      <a:gd name="connsiteX1" fmla="*/ 4498848 w 4498848"/>
                      <a:gd name="connsiteY1" fmla="*/ 0 h 3584448"/>
                      <a:gd name="connsiteX2" fmla="*/ 4498848 w 4498848"/>
                      <a:gd name="connsiteY2" fmla="*/ 3584448 h 3584448"/>
                      <a:gd name="connsiteX3" fmla="*/ 0 w 4498848"/>
                      <a:gd name="connsiteY3" fmla="*/ 3584448 h 3584448"/>
                      <a:gd name="connsiteX4" fmla="*/ 0 w 4498848"/>
                      <a:gd name="connsiteY4" fmla="*/ 0 h 3584448"/>
                      <a:gd name="connsiteX0" fmla="*/ 0 w 4498848"/>
                      <a:gd name="connsiteY0" fmla="*/ 0 h 3584448"/>
                      <a:gd name="connsiteX1" fmla="*/ 4498848 w 4498848"/>
                      <a:gd name="connsiteY1" fmla="*/ 0 h 3584448"/>
                      <a:gd name="connsiteX2" fmla="*/ 4498848 w 4498848"/>
                      <a:gd name="connsiteY2" fmla="*/ 3584448 h 3584448"/>
                      <a:gd name="connsiteX3" fmla="*/ 0 w 4498848"/>
                      <a:gd name="connsiteY3" fmla="*/ 3584448 h 3584448"/>
                      <a:gd name="connsiteX4" fmla="*/ 0 w 4498848"/>
                      <a:gd name="connsiteY4" fmla="*/ 0 h 3584448"/>
                      <a:gd name="connsiteX0" fmla="*/ 0 w 4498848"/>
                      <a:gd name="connsiteY0" fmla="*/ 0 h 3584448"/>
                      <a:gd name="connsiteX1" fmla="*/ 4498848 w 4498848"/>
                      <a:gd name="connsiteY1" fmla="*/ 0 h 3584448"/>
                      <a:gd name="connsiteX2" fmla="*/ 4498848 w 4498848"/>
                      <a:gd name="connsiteY2" fmla="*/ 3584448 h 3584448"/>
                      <a:gd name="connsiteX3" fmla="*/ 0 w 4498848"/>
                      <a:gd name="connsiteY3" fmla="*/ 3584448 h 3584448"/>
                      <a:gd name="connsiteX4" fmla="*/ 0 w 4498848"/>
                      <a:gd name="connsiteY4" fmla="*/ 0 h 3584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8848" h="3584448" fill="none" extrusionOk="0">
                        <a:moveTo>
                          <a:pt x="0" y="0"/>
                        </a:moveTo>
                        <a:cubicBezTo>
                          <a:pt x="632073" y="-135631"/>
                          <a:pt x="3359039" y="-120889"/>
                          <a:pt x="4498848" y="0"/>
                        </a:cubicBezTo>
                        <a:cubicBezTo>
                          <a:pt x="4606848" y="1152920"/>
                          <a:pt x="4618464" y="2274079"/>
                          <a:pt x="4498848" y="3584448"/>
                        </a:cubicBezTo>
                        <a:cubicBezTo>
                          <a:pt x="3373841" y="3505163"/>
                          <a:pt x="1216773" y="3678007"/>
                          <a:pt x="0" y="3584448"/>
                        </a:cubicBezTo>
                        <a:cubicBezTo>
                          <a:pt x="19508" y="2414388"/>
                          <a:pt x="104002" y="754666"/>
                          <a:pt x="0" y="0"/>
                        </a:cubicBezTo>
                        <a:close/>
                      </a:path>
                      <a:path w="4498848" h="3584448" stroke="0" extrusionOk="0">
                        <a:moveTo>
                          <a:pt x="0" y="0"/>
                        </a:moveTo>
                        <a:cubicBezTo>
                          <a:pt x="1007876" y="-83607"/>
                          <a:pt x="3958710" y="176993"/>
                          <a:pt x="4498848" y="0"/>
                        </a:cubicBezTo>
                        <a:cubicBezTo>
                          <a:pt x="4542367" y="1321267"/>
                          <a:pt x="4638007" y="2133785"/>
                          <a:pt x="4498848" y="3584448"/>
                        </a:cubicBezTo>
                        <a:cubicBezTo>
                          <a:pt x="2335521" y="3629135"/>
                          <a:pt x="1808631" y="3517670"/>
                          <a:pt x="0" y="3584448"/>
                        </a:cubicBezTo>
                        <a:cubicBezTo>
                          <a:pt x="262471" y="2192390"/>
                          <a:pt x="27451" y="1268136"/>
                          <a:pt x="0" y="0"/>
                        </a:cubicBezTo>
                        <a:close/>
                      </a:path>
                      <a:path w="4498848" h="3584448" fill="none" stroke="0" extrusionOk="0">
                        <a:moveTo>
                          <a:pt x="0" y="0"/>
                        </a:moveTo>
                        <a:cubicBezTo>
                          <a:pt x="829086" y="-136615"/>
                          <a:pt x="3536898" y="192641"/>
                          <a:pt x="4498848" y="0"/>
                        </a:cubicBezTo>
                        <a:cubicBezTo>
                          <a:pt x="4729156" y="1153340"/>
                          <a:pt x="4329803" y="2030942"/>
                          <a:pt x="4498848" y="3584448"/>
                        </a:cubicBezTo>
                        <a:cubicBezTo>
                          <a:pt x="3519530" y="3824380"/>
                          <a:pt x="1490129" y="3926963"/>
                          <a:pt x="0" y="3584448"/>
                        </a:cubicBezTo>
                        <a:cubicBezTo>
                          <a:pt x="60318" y="2512510"/>
                          <a:pt x="129873" y="842609"/>
                          <a:pt x="0" y="0"/>
                        </a:cubicBezTo>
                        <a:close/>
                      </a:path>
                      <a:path w="4498848" h="3584448" fill="none" stroke="0" extrusionOk="0">
                        <a:moveTo>
                          <a:pt x="0" y="0"/>
                        </a:moveTo>
                        <a:cubicBezTo>
                          <a:pt x="654921" y="-67681"/>
                          <a:pt x="3318223" y="99873"/>
                          <a:pt x="4498848" y="0"/>
                        </a:cubicBezTo>
                        <a:cubicBezTo>
                          <a:pt x="4392501" y="1283770"/>
                          <a:pt x="4590259" y="2268492"/>
                          <a:pt x="4498848" y="3584448"/>
                        </a:cubicBezTo>
                        <a:cubicBezTo>
                          <a:pt x="3350365" y="3489981"/>
                          <a:pt x="1233754" y="3702867"/>
                          <a:pt x="0" y="3584448"/>
                        </a:cubicBezTo>
                        <a:cubicBezTo>
                          <a:pt x="-11699" y="2539334"/>
                          <a:pt x="87042" y="68587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CAMMINO e NELLA MISSIONE DELLA CHIESA,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radunata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attorno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Papa e ai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vescovi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Catechismo – Triduo Pasquale 2020 – Parrocchia di Bonistallo">
            <a:extLst>
              <a:ext uri="{FF2B5EF4-FFF2-40B4-BE49-F238E27FC236}">
                <a16:creationId xmlns:a16="http://schemas.microsoft.com/office/drawing/2014/main" xmlns="" id="{122D5BA5-5EC7-4967-A67B-2482D9ED31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06" r="25705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141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9012DD6-9672-4DE7-B3A6-2636D05AA4A4}"/>
              </a:ext>
            </a:extLst>
          </p:cNvPr>
          <p:cNvSpPr txBox="1"/>
          <p:nvPr/>
        </p:nvSpPr>
        <p:spPr>
          <a:xfrm>
            <a:off x="5071834" y="698346"/>
            <a:ext cx="6272784" cy="7689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+mj-lt"/>
                <a:ea typeface="+mj-ea"/>
                <a:cs typeface="+mj-cs"/>
              </a:rPr>
              <a:t>METTIAMOCI IN ASCOLTO …</a:t>
            </a:r>
          </a:p>
        </p:txBody>
      </p:sp>
      <p:pic>
        <p:nvPicPr>
          <p:cNvPr id="6" name="Picture 4" descr="TAPPA 1">
            <a:extLst>
              <a:ext uri="{FF2B5EF4-FFF2-40B4-BE49-F238E27FC236}">
                <a16:creationId xmlns:a16="http://schemas.microsoft.com/office/drawing/2014/main" xmlns="" id="{0FC58387-BBF6-433A-A54A-E66BF5BC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9" r="13669" b="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!!accent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D1397B4-97F3-4377-9D74-A97885EF612E}"/>
              </a:ext>
            </a:extLst>
          </p:cNvPr>
          <p:cNvSpPr txBox="1"/>
          <p:nvPr/>
        </p:nvSpPr>
        <p:spPr>
          <a:xfrm>
            <a:off x="5016639" y="1688497"/>
            <a:ext cx="6912764" cy="4931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en-US" sz="2000" b="1" i="0" dirty="0" err="1">
                <a:solidFill>
                  <a:srgbClr val="C00000"/>
                </a:solidFill>
                <a:effectLst/>
              </a:rPr>
              <a:t>Essi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ascoltavano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con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assiduità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l'insegnamento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degli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apostoli,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vivevano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insieme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fraternamente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,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partecipavano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alla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Cena del Signore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pregavano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insieme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</a:t>
            </a:r>
            <a:r>
              <a:rPr lang="en-US" sz="2000" b="1" dirty="0">
                <a:solidFill>
                  <a:srgbClr val="C00000"/>
                </a:solidFill>
              </a:rPr>
              <a:t/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i="0" dirty="0" err="1">
                <a:solidFill>
                  <a:srgbClr val="C00000"/>
                </a:solidFill>
                <a:effectLst/>
              </a:rPr>
              <a:t>Dio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faceva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molti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miracoli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prodigi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per mezzo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degli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apostoli</a:t>
            </a:r>
            <a:r>
              <a:rPr lang="en-US" sz="2000" b="1" dirty="0">
                <a:solidFill>
                  <a:srgbClr val="C00000"/>
                </a:solidFill>
              </a:rPr>
              <a:t> […] 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 Tutti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credenti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vivevano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insieme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mettevano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in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comune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tutto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quello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che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possedevano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 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Vendevano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le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loro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proprietà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loro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beni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distribuivano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soldi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fra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tutti, secondo le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necessità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di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ciascuno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 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Ogni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giorno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, tutti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insieme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,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frequentavano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il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Tempio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Spezzavano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il pane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nelle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loro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case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mangiavano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con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gioia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semplicità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di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cuore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 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Lodavano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Dio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ed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erano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ben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visti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da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tutta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la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gente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 Di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giorno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in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giorno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il Signore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aggiungeva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alla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comunità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quelli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che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egli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 </a:t>
            </a:r>
            <a:r>
              <a:rPr lang="en-US" sz="2000" b="1" i="0" dirty="0" err="1">
                <a:solidFill>
                  <a:srgbClr val="C00000"/>
                </a:solidFill>
                <a:effectLst/>
              </a:rPr>
              <a:t>salvava</a:t>
            </a:r>
            <a:r>
              <a:rPr lang="en-US" sz="2000" b="1" i="0" dirty="0">
                <a:solidFill>
                  <a:srgbClr val="C00000"/>
                </a:solidFill>
                <a:effectLst/>
              </a:rPr>
              <a:t>.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34182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225</Words>
  <Application>Microsoft Office PowerPoint</Application>
  <PresentationFormat>Personalizzato</PresentationFormat>
  <Paragraphs>24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AccentBoxVTI</vt:lpstr>
      <vt:lpstr>IL DONO DELLO SPIRITO RADUNA LA CHIESA</vt:lpstr>
      <vt:lpstr>Che cosa succede a Pentecoste</vt:lpstr>
      <vt:lpstr>LO SPIRITO SANTO SCENDE SUGLI APOSTOLI E RESTA CON LORO</vt:lpstr>
      <vt:lpstr>Diapositiva 4</vt:lpstr>
      <vt:lpstr>Diapositiva 5</vt:lpstr>
      <vt:lpstr>Diapositiva 6</vt:lpstr>
      <vt:lpstr>Diapositiva 7</vt:lpstr>
      <vt:lpstr>Diapositiva 8</vt:lpstr>
      <vt:lpstr>Diapositiva 9</vt:lpstr>
      <vt:lpstr>COME VIVONO I PRIMI CRISTIANI?</vt:lpstr>
      <vt:lpstr>Grazie al Sacramento della Cresima noi diventeremo membri attivi della comunità.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DONO DELLO SPIRITO RADUNA LA CHIESA</dc:title>
  <dc:creator>Carlo Finardi</dc:creator>
  <cp:lastModifiedBy>User</cp:lastModifiedBy>
  <cp:revision>9</cp:revision>
  <dcterms:created xsi:type="dcterms:W3CDTF">2021-10-09T19:52:36Z</dcterms:created>
  <dcterms:modified xsi:type="dcterms:W3CDTF">2023-05-11T09:01:55Z</dcterms:modified>
</cp:coreProperties>
</file>